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62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3E056CE-73D5-45B8-B777-BB69CAFD6FAA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2A2E53-68C6-4657-8E64-CCFABDE3A1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fUXdrl9ch_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UXdrl9ch_Q" TargetMode="External"/><Relationship Id="rId2" Type="http://schemas.openxmlformats.org/officeDocument/2006/relationships/hyperlink" Target="http://thefunnyplace.net/animals/team-work-animal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mazing-creature.blogspot.com/2011/04/teamwork.html" TargetMode="External"/><Relationship Id="rId4" Type="http://schemas.openxmlformats.org/officeDocument/2006/relationships/hyperlink" Target="http://s365.photobucket.com/user/bp0047/media/animals/teamwork-mice.jp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Adult Living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Maze Activity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609600"/>
          <a:ext cx="6172200" cy="4785360"/>
        </p:xfrm>
        <a:graphic>
          <a:graphicData uri="http://schemas.openxmlformats.org/drawingml/2006/table">
            <a:tbl>
              <a:tblPr firstRow="1" lastRow="1" bandRow="1">
                <a:tableStyleId>{327F97BB-C833-4FB7-BDE5-3F7075034690}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The entire class has to safely reach the other side of the</a:t>
                      </a:r>
                      <a:r>
                        <a:rPr lang="en-US" sz="1100" b="1" baseline="0" dirty="0" smtClean="0"/>
                        <a:t> grid.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1100" b="1" dirty="0"/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There is only</a:t>
                      </a:r>
                      <a:r>
                        <a:rPr lang="en-US" sz="1100" b="1" baseline="0" dirty="0" smtClean="0"/>
                        <a:t> one safe path and I have the master grid.</a:t>
                      </a:r>
                      <a:endParaRPr lang="en-US" sz="1100" b="1" dirty="0" smtClean="0"/>
                    </a:p>
                    <a:p>
                      <a:pPr algn="ctr"/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One</a:t>
                      </a:r>
                      <a:r>
                        <a:rPr lang="en-US" sz="1100" b="1" baseline="0" dirty="0" smtClean="0"/>
                        <a:t> more thing… no talking whatsoever! </a:t>
                      </a:r>
                      <a:endParaRPr lang="en-US" sz="1100" b="1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Good luck!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1469172"/>
            <a:ext cx="3429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dirty="0" smtClean="0">
                <a:solidFill>
                  <a:srgbClr val="FFC000"/>
                </a:solidFill>
              </a:rPr>
              <a:t>?</a:t>
            </a:r>
          </a:p>
          <a:p>
            <a:endParaRPr lang="en-US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COLLABORATION?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 of working together with one or more people in order to achieve something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Collaboration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communication</a:t>
            </a:r>
          </a:p>
          <a:p>
            <a:r>
              <a:rPr lang="en-US" dirty="0" smtClean="0"/>
              <a:t>Tactical information sharing</a:t>
            </a:r>
          </a:p>
          <a:p>
            <a:r>
              <a:rPr lang="en-US" dirty="0" smtClean="0"/>
              <a:t>System change</a:t>
            </a:r>
          </a:p>
          <a:p>
            <a:r>
              <a:rPr lang="en-US" dirty="0" smtClean="0"/>
              <a:t>Pooled, collective resources</a:t>
            </a:r>
          </a:p>
          <a:p>
            <a:r>
              <a:rPr lang="en-US" dirty="0" smtClean="0"/>
              <a:t>Negotiated shared goals</a:t>
            </a:r>
          </a:p>
          <a:p>
            <a:r>
              <a:rPr lang="en-US" dirty="0" smtClean="0"/>
              <a:t>Power is shared </a:t>
            </a:r>
          </a:p>
          <a:p>
            <a:r>
              <a:rPr lang="en-US" dirty="0" smtClean="0"/>
              <a:t>High risk/High reward</a:t>
            </a:r>
          </a:p>
          <a:p>
            <a:r>
              <a:rPr lang="en-US" dirty="0" smtClean="0"/>
              <a:t>High trust relationships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u="sng" dirty="0" smtClean="0">
                <a:hlinkClick r:id="rId2"/>
              </a:rPr>
              <a:t>What is Good Teamwork?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unny animals 006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1295400"/>
            <a:ext cx="3429000" cy="509178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in Numbers</a:t>
            </a:r>
            <a:endParaRPr lang="en-US" dirty="0"/>
          </a:p>
        </p:txBody>
      </p:sp>
      <p:pic>
        <p:nvPicPr>
          <p:cNvPr id="8" name="Content Placeholder 7" descr="Team-work-anima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5800" y="682625"/>
            <a:ext cx="3433158" cy="4651375"/>
          </a:xfrm>
        </p:spPr>
      </p:pic>
      <p:pic>
        <p:nvPicPr>
          <p:cNvPr id="9" name="Picture 8" descr="teamwork-mi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729343"/>
            <a:ext cx="3048000" cy="45284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a time when you appreciated a support system by your side to accomplish a certain task or to reach a common goal?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12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en-US" dirty="0" smtClean="0"/>
              <a:t>Information: </a:t>
            </a:r>
          </a:p>
          <a:p>
            <a:r>
              <a:rPr lang="en-US" dirty="0" smtClean="0">
                <a:hlinkClick r:id="rId2"/>
              </a:rPr>
              <a:t>http://www.workforce.org.au/media/59204/resourcing_collaboration_what_is_collaboration_factsheet1.pdf</a:t>
            </a:r>
          </a:p>
          <a:p>
            <a:pPr lvl="0"/>
            <a:r>
              <a:rPr lang="en-US" u="sng" dirty="0" smtClean="0">
                <a:hlinkClick r:id="rId3"/>
              </a:rPr>
              <a:t>http://www.youtube.com/watch?v=fUXdrl9ch_Q</a:t>
            </a: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Images: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http://thefunnyplace.net/animals/team-work-animals/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http://s365.photobucket.com/user/bp0047/media/animals/teamwork-mice.jpg.html#/user/bp0047/media/animals/teamwork-mice.jpg.html?&amp;_suid=139827751032000470160008759225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http://amazing-creature.blogspot.com/2011/04/teamwork.html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271</TotalTime>
  <Words>149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Collaboration</vt:lpstr>
      <vt:lpstr>Magic Maze Activity </vt:lpstr>
      <vt:lpstr>What is COLLABORATION?</vt:lpstr>
      <vt:lpstr>Characteristics of Collaboration </vt:lpstr>
      <vt:lpstr>PowerPoint Presentation</vt:lpstr>
      <vt:lpstr>Strength in Numbers</vt:lpstr>
      <vt:lpstr>Class Discussion</vt:lpstr>
      <vt:lpstr>Sources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</dc:title>
  <dc:creator>molly.garand</dc:creator>
  <cp:lastModifiedBy>Mark Branger</cp:lastModifiedBy>
  <cp:revision>18</cp:revision>
  <dcterms:created xsi:type="dcterms:W3CDTF">2014-04-23T17:54:06Z</dcterms:created>
  <dcterms:modified xsi:type="dcterms:W3CDTF">2014-05-05T15:55:55Z</dcterms:modified>
</cp:coreProperties>
</file>